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0.35</c:v>
                </c:pt>
                <c:pt idx="1">
                  <c:v>0.33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0.35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0.39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</c:v>
                </c:pt>
                <c:pt idx="1">
                  <c:v>0.36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0.39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0.31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0.27</c:v>
                </c:pt>
                <c:pt idx="1">
                  <c:v>0.56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0.51</c:v>
                </c:pt>
                <c:pt idx="1">
                  <c:v>0.42</c:v>
                </c:pt>
                <c:pt idx="2">
                  <c:v>0.07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0.32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0.69</c:v>
                </c:pt>
                <c:pt idx="1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0.81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0.31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0.31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0.35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P92020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P92020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Sivakumar &amp; Partner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Surgery, 1 Coldalhurst Lane,Astley, Tyldesley M29 7BS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317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P92020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Sivakumar &amp; Partner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https://gp-patient.co.uk/PatientExperiences?practicecode=P92020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68%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83%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70%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69%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81%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Sivakumar &amp; Partner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Sivakumar &amp; Partner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The Surgery, 1 Coldalhurst Lane,Astley, Tyldesley M29 7BS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P92020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33%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317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https://gp-patient.co.uk/PatientExperiences?practicecode=P92020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83%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83%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82%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89%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d2b163f-2795-4980-a00f-d619f53f7de8"/>
    <ds:schemaRef ds:uri="8fb53b4f-1204-4cd9-8a55-a9d7af4fbf3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5113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Linford Young</cp:lastModifiedBy>
  <cp:revision>205</cp:revision>
  <dcterms:created xsi:type="dcterms:W3CDTF">2022-02-15T10:00:54Z</dcterms:created>
  <dcterms:modified xsi:type="dcterms:W3CDTF">2022-07-19T10:23:47Z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</Properties>
</file>